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91" r:id="rId5"/>
    <p:sldId id="292" r:id="rId6"/>
    <p:sldId id="293" r:id="rId7"/>
    <p:sldId id="318" r:id="rId8"/>
    <p:sldId id="319" r:id="rId9"/>
    <p:sldId id="320" r:id="rId10"/>
    <p:sldId id="316" r:id="rId11"/>
    <p:sldId id="317" r:id="rId12"/>
    <p:sldId id="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5680"/>
  </p:normalViewPr>
  <p:slideViewPr>
    <p:cSldViewPr snapToGrid="0">
      <p:cViewPr varScale="1">
        <p:scale>
          <a:sx n="103" d="100"/>
          <a:sy n="103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EAE3-0D17-7D4D-B5C8-7430D3A14508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79F6-C8AD-5749-9DE6-19634A2965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7571-E87A-5642-8000-463B5F50396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7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 not modify the notes in this section to avoid tampering with the Poll Everywhere activity.
More info at polleverywhere.com/support
Was ist euer Kursziel</a:t>
            </a:r>
          </a:p>
          <a:p>
            <a:r>
              <a:rPr lang="de-DE"/>
              <a:t>https://www.polleverywhere.com/free_text_polls/xQMsxYNorlTJ3mw3aLbL1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79F6-C8AD-5749-9DE6-19634A2965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6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F70-4873-4D5F-94DD-4BB70DA0F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96DD0-5229-475C-A3ED-93E2BD8D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44731-5F82-4EF9-8D92-E02B1705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A3EF6-96CD-4D72-8732-52F7DFD7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7148-B750-4802-997D-EE3145EB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6CAE-4098-42A1-BD49-2EF8FBD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F699F-F543-47F4-A547-6246AB8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C32E-F6D5-4393-9AE7-B6B15133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5350-3BBC-4A09-878A-36BA43AC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69C2-94AA-4406-9621-2EC05776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1A488-028A-4DCD-94DB-BCB54390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8CAA9-17B3-4EE6-9962-B40F13F20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85CC-30E0-402C-8B3C-5DAB4365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D37D-D130-49D3-91CB-C93714CC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40B5-3861-48B7-9CC6-B394E729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9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7C8-31FB-42B1-9CB0-6A7A10BF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D59E-5AC3-404E-8E34-B91DA9AF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B351-9860-4571-A992-3F397B6B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4460-2F31-46B9-A403-9B0BBEB4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5E04F-94E3-4BEC-BDD8-1046B106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4218-8091-44BA-BAF1-581F59E5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9003-8E66-4B58-8DE6-D8AF59C2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18E8-2CE4-412B-9C05-40A61F3F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DC76-44B4-407C-8551-9763EECA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6463-1648-4151-B358-7CE0C320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FE09-61FD-4CA6-9835-4823FE02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2F0B-64CA-4BBF-A90C-5AC532DAA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36F6-A869-4272-8305-F8C400060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ADE94-36F0-4CB1-966E-3D71DD65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A4B2E-BA07-4869-AE13-E1715EEB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6C6D-D356-4C4B-9E30-9BC28EE9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4AB6-C886-4C48-A5CB-D7A4E694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43AFD-B375-4AEE-AC51-9714B6FAF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02ED9-290B-4E14-AE2E-42C850874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8ADFB-0EBA-421C-AC41-F3B3D43C6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35D1E-9C38-4C86-9EE8-A8F92CAE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818FC-F881-41C4-9ECC-8788B03C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74274-BE3F-4526-BF48-2F1EB378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DA785-2BA2-4163-B8A0-68362A8E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D79E-3F74-4A38-9E97-582971B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A7D55-A341-465C-9420-CF7CD92F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CCCB-375B-4AB3-BBD1-58845F76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CB9D7-2157-43D1-85A2-8BFC298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CDF08C-3195-44F9-AB83-06140E75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F07D54-91C1-4785-862E-CE4AB196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1938-4489-4AD5-9C40-1135B802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FAB-5178-4812-9771-D2069976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ED08-0D44-44D8-B9BF-335113C75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A602-4B82-4893-8D75-E13AAFE7B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50D2-FE72-49C2-A547-3EF900B6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AA747-4948-42DB-B548-F8340C0B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7E58-8EDD-4A66-9DA8-A5713213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360B-B47A-42C7-9801-2B90B817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41D87-CB6B-4C4A-AF1F-67DEB275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D7FE-7C69-42B8-A2C9-8BA12221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EF3B6-2376-40A2-BCB8-8EBCC2B6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6EB4C-B09E-45C9-987A-77829DA1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4742B-7217-4C23-9162-36C4C348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DBB3-588D-48D1-ADFA-6AC3967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7F13E-7DB6-4B89-BD7A-099802A1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E6174-4A96-4E4F-B95A-9BC8035CC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78720-212C-42BB-B356-99628BFE1EBF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4D747-9EC6-4B2A-A84F-62B44F308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F591-A509-4B13-AE4B-5946A8E37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5141-1458-41F1-B85E-73D4B98C84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qyskwK" TargetMode="External"/><Relationship Id="rId2" Type="http://schemas.openxmlformats.org/officeDocument/2006/relationships/hyperlink" Target="https://github.com/IT-folks/Arduino-Sensorkit-Deuts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e.arduino.cc/projecthub/masteruan/home-temperature-while-you-re-on-holiday-3ab805?ref=platform&amp;ref_id=424_trending_part%27A=0__&amp;offset=2" TargetMode="External"/><Relationship Id="rId3" Type="http://schemas.openxmlformats.org/officeDocument/2006/relationships/hyperlink" Target="https://blog.arduino.cc/2022/02/01/create-this-card-dealing-robot-to-streamline-your-poker-nights/" TargetMode="External"/><Relationship Id="rId7" Type="http://schemas.openxmlformats.org/officeDocument/2006/relationships/hyperlink" Target="https://create.arduino.cc/projecthub" TargetMode="External"/><Relationship Id="rId2" Type="http://schemas.openxmlformats.org/officeDocument/2006/relationships/hyperlink" Target="https://youtu.be/1msnPf8uim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ise.de/news/Arduino-Projekt-Kellerluefter-mit-Taupunktsteuerung-6475218.html?wt_mc=rss.red.ho.ho.atom.beitrag.beitrag" TargetMode="External"/><Relationship Id="rId5" Type="http://schemas.openxmlformats.org/officeDocument/2006/relationships/hyperlink" Target="https://www.youtube.com/watch?v=ZH7a5cCcsQ0" TargetMode="External"/><Relationship Id="rId4" Type="http://schemas.openxmlformats.org/officeDocument/2006/relationships/hyperlink" Target="https://youtu.be/cFJ1CX3XbK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2B42B-1A7A-574A-9302-68A583E00075}"/>
              </a:ext>
            </a:extLst>
          </p:cNvPr>
          <p:cNvSpPr/>
          <p:nvPr/>
        </p:nvSpPr>
        <p:spPr>
          <a:xfrm>
            <a:off x="0" y="29994"/>
            <a:ext cx="12192000" cy="6857997"/>
          </a:xfrm>
          <a:prstGeom prst="rect">
            <a:avLst/>
          </a:prstGeom>
          <a:solidFill>
            <a:srgbClr val="429A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E8EAE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4E9F6-8248-1E4F-8A03-ED0A674E2B2A}"/>
              </a:ext>
            </a:extLst>
          </p:cNvPr>
          <p:cNvSpPr/>
          <p:nvPr/>
        </p:nvSpPr>
        <p:spPr>
          <a:xfrm>
            <a:off x="-237067" y="29993"/>
            <a:ext cx="12666133" cy="57871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srgbClr val="00404A">
                <a:alpha val="1490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8907E-2764-CD41-8329-EE55085A78A8}"/>
              </a:ext>
            </a:extLst>
          </p:cNvPr>
          <p:cNvSpPr txBox="1">
            <a:spLocks/>
          </p:cNvSpPr>
          <p:nvPr/>
        </p:nvSpPr>
        <p:spPr>
          <a:xfrm>
            <a:off x="3221182" y="145721"/>
            <a:ext cx="8534400" cy="14642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Kurs</a:t>
            </a:r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de-DE" dirty="0"/>
              <a:t>221-55101 - Programmieren lernen mit </a:t>
            </a:r>
            <a:r>
              <a:rPr lang="de-DE" dirty="0" err="1"/>
              <a:t>Arduino</a:t>
            </a:r>
            <a:r>
              <a:rPr lang="de-DE" dirty="0"/>
              <a:t> Sensor Kit</a:t>
            </a: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952C7CC-F78D-814F-A7B7-1F1F5E409FA8}"/>
              </a:ext>
            </a:extLst>
          </p:cNvPr>
          <p:cNvSpPr txBox="1">
            <a:spLocks/>
          </p:cNvSpPr>
          <p:nvPr/>
        </p:nvSpPr>
        <p:spPr>
          <a:xfrm>
            <a:off x="1467756" y="6089120"/>
            <a:ext cx="9256485" cy="406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err="1">
                <a:solidFill>
                  <a:schemeClr val="bg1">
                    <a:alpha val="80000"/>
                  </a:schemeClr>
                </a:solidFill>
                <a:latin typeface="Artifakt Element" panose="020B0503050000020004" pitchFamily="34" charset="77"/>
                <a:ea typeface="Artifakt Element" panose="020B0503050000020004" pitchFamily="34" charset="77"/>
              </a:rPr>
              <a:t>Logistik</a:t>
            </a:r>
            <a:endParaRPr lang="en-US" sz="2800" dirty="0">
              <a:solidFill>
                <a:schemeClr val="bg1">
                  <a:alpha val="80000"/>
                </a:schemeClr>
              </a:solidFill>
              <a:latin typeface="Artifakt Element" panose="020B0503050000020004" pitchFamily="34" charset="77"/>
              <a:ea typeface="Artifakt Element" panose="020B05030500000200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5BB2-1D49-9E4C-82FB-B46B3ECCECEA}"/>
              </a:ext>
            </a:extLst>
          </p:cNvPr>
          <p:cNvSpPr txBox="1"/>
          <p:nvPr/>
        </p:nvSpPr>
        <p:spPr>
          <a:xfrm>
            <a:off x="7057017" y="85057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44546A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DEFBF1-21D0-4749-83F4-0683C752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0443" y="746935"/>
            <a:ext cx="4627945" cy="31969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488D34-91FE-3C4B-AE59-45DA21B2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93" y="2070621"/>
            <a:ext cx="7099300" cy="37465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F13484-32DB-5E48-BEF3-FCF4CE19F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5400" y="2576384"/>
            <a:ext cx="4893276" cy="36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735E8-EB15-E74C-B6AC-B01DB989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Herzlich Willkommen - Logistik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470649-C173-A34D-81F2-F789ADCDD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IT-folks – wer sind wir</a:t>
            </a:r>
          </a:p>
          <a:p>
            <a:r>
              <a:rPr lang="de-DE" dirty="0"/>
              <a:t>Danke an die </a:t>
            </a:r>
            <a:r>
              <a:rPr lang="de-DE" dirty="0" err="1"/>
              <a:t>Vhs</a:t>
            </a:r>
            <a:r>
              <a:rPr lang="de-DE" dirty="0"/>
              <a:t> Tübingen und Herrn Ries</a:t>
            </a:r>
          </a:p>
          <a:p>
            <a:r>
              <a:rPr lang="de-DE" dirty="0"/>
              <a:t>Corona-Regeln für diesen Kurs</a:t>
            </a:r>
          </a:p>
          <a:p>
            <a:r>
              <a:rPr lang="de-DE" dirty="0"/>
              <a:t>Kursziele – was machen wir in diesem Kurs</a:t>
            </a:r>
          </a:p>
          <a:p>
            <a:r>
              <a:rPr lang="de-DE" dirty="0"/>
              <a:t>Pausenzeiten – Toiletten</a:t>
            </a:r>
          </a:p>
          <a:p>
            <a:r>
              <a:rPr lang="de-DE" dirty="0"/>
              <a:t>Wann kann ich Fragen stellen ?</a:t>
            </a:r>
          </a:p>
          <a:p>
            <a:pPr lvl="1"/>
            <a:r>
              <a:rPr lang="de-DE" dirty="0"/>
              <a:t>Der Parkplatz für Fragen</a:t>
            </a:r>
          </a:p>
          <a:p>
            <a:r>
              <a:rPr lang="de-DE" dirty="0"/>
              <a:t>Du oder Sie ?</a:t>
            </a:r>
          </a:p>
          <a:p>
            <a:r>
              <a:rPr lang="de-DE" dirty="0"/>
              <a:t>Handouts – soll ich mitschreiben ?</a:t>
            </a:r>
          </a:p>
          <a:p>
            <a:pPr lvl="1"/>
            <a:r>
              <a:rPr lang="de-DE" u="sng" dirty="0">
                <a:hlinkClick r:id="rId2"/>
              </a:rPr>
              <a:t>https://github.com/IT-folks/Arduino-Sensorkit-Deutsch</a:t>
            </a:r>
            <a:endParaRPr lang="de-DE" u="sng" dirty="0"/>
          </a:p>
          <a:p>
            <a:pPr lvl="1"/>
            <a:r>
              <a:rPr lang="de-DE" dirty="0">
                <a:hlinkClick r:id="rId3"/>
              </a:rPr>
              <a:t>https://bit.ly/3qyskwK</a:t>
            </a:r>
            <a:endParaRPr lang="de-DE" dirty="0">
              <a:latin typeface="Consolas" panose="020B0609020204030204" pitchFamily="49" charset="0"/>
            </a:endParaRP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A23990-F575-A44E-9C50-89231FD82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256" y="2309132"/>
            <a:ext cx="4183743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87312F-BDA3-F441-9892-4F324449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5" y="136525"/>
            <a:ext cx="10515600" cy="1325563"/>
          </a:xfrm>
        </p:spPr>
        <p:txBody>
          <a:bodyPr/>
          <a:lstStyle/>
          <a:p>
            <a:r>
              <a:rPr lang="de-DE" dirty="0"/>
              <a:t>Was machen Leute mit </a:t>
            </a:r>
            <a:r>
              <a:rPr lang="de-DE" dirty="0" err="1"/>
              <a:t>Arduino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EFF02C-1B08-4343-A0E4-F3F39140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691"/>
            <a:ext cx="10515600" cy="5351318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Smart Robot Car Kit</a:t>
            </a:r>
          </a:p>
          <a:p>
            <a:r>
              <a:rPr lang="de-DE" dirty="0">
                <a:hlinkClick r:id="rId2"/>
              </a:rPr>
              <a:t>https://youtu.be/1msnPf8uimU</a:t>
            </a:r>
            <a:endParaRPr lang="de-DE" dirty="0"/>
          </a:p>
          <a:p>
            <a:endParaRPr lang="de-DE" dirty="0"/>
          </a:p>
          <a:p>
            <a:r>
              <a:rPr lang="de-DE" dirty="0"/>
              <a:t>Kartenausgabegerät</a:t>
            </a:r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https://blog.arduino.cc/2022/02/01/create-this-card-dealing-robot-to-streamline-your-poker-nights/</a:t>
            </a:r>
            <a:endParaRPr lang="de-DE" dirty="0"/>
          </a:p>
          <a:p>
            <a:endParaRPr lang="de-DE" dirty="0"/>
          </a:p>
          <a:p>
            <a:r>
              <a:rPr lang="de-DE" dirty="0"/>
              <a:t>Ostereier-Mal-maschine</a:t>
            </a:r>
          </a:p>
          <a:p>
            <a:r>
              <a:rPr lang="de-DE" dirty="0">
                <a:hlinkClick r:id="rId4"/>
              </a:rPr>
              <a:t>https://youtu.be/cFJ1CX3XbK0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T-shirt</a:t>
            </a:r>
            <a:r>
              <a:rPr lang="de-DE" dirty="0"/>
              <a:t>-Falt-maschine</a:t>
            </a:r>
          </a:p>
          <a:p>
            <a:r>
              <a:rPr lang="de-DE" dirty="0">
                <a:hlinkClick r:id="rId5"/>
              </a:rPr>
              <a:t>https://www.youtube.com/watch?v=ZH7a5cCcsQ0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Kellerentfeuchtmaschine</a:t>
            </a:r>
            <a:endParaRPr lang="de-DE" dirty="0"/>
          </a:p>
          <a:p>
            <a:r>
              <a:rPr lang="de-DE" dirty="0">
                <a:hlinkClick r:id="rId6"/>
              </a:rPr>
              <a:t>https://www.heise.de/news/Arduino-Projekt-Kellerluefter-mit-Taupunktsteuerung-6475218.html?wt_mc=rss.red.ho.ho.atom.beitrag.beitrag</a:t>
            </a:r>
            <a:endParaRPr lang="de-DE" dirty="0"/>
          </a:p>
          <a:p>
            <a:endParaRPr lang="de-DE" dirty="0"/>
          </a:p>
          <a:p>
            <a:r>
              <a:rPr lang="de-DE" dirty="0"/>
              <a:t>Offizieller </a:t>
            </a:r>
            <a:r>
              <a:rPr lang="de-DE" dirty="0" err="1"/>
              <a:t>Arduino</a:t>
            </a:r>
            <a:r>
              <a:rPr lang="de-DE" dirty="0"/>
              <a:t> Project Hub</a:t>
            </a:r>
          </a:p>
          <a:p>
            <a:r>
              <a:rPr lang="de-DE" dirty="0">
                <a:hlinkClick r:id="rId7"/>
              </a:rPr>
              <a:t>https://create.arduino.cc/projecthub</a:t>
            </a:r>
            <a:endParaRPr lang="de-DE" dirty="0"/>
          </a:p>
          <a:p>
            <a:r>
              <a:rPr lang="de-DE" dirty="0"/>
              <a:t>Z.B. Haustemperatur in der Cloud historisieren</a:t>
            </a:r>
          </a:p>
          <a:p>
            <a:r>
              <a:rPr lang="de-DE" dirty="0">
                <a:hlinkClick r:id="rId8"/>
              </a:rPr>
              <a:t>https://create.arduino.cc/projecthub/masteruan/home-temperature-while-you-re-on-holiday-3ab805?ref=platform&amp;ref_id=424_trending_part%27A=0__&amp;offset=2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954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eifen, Rad, Autoteile, Spielzeug enthält.&#10;&#10;Automatisch generierte Beschreibung">
            <a:extLst>
              <a:ext uri="{FF2B5EF4-FFF2-40B4-BE49-F238E27FC236}">
                <a16:creationId xmlns:a16="http://schemas.microsoft.com/office/drawing/2014/main" id="{DBDC5957-2036-7095-9866-C4298241B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8976360" cy="67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B5EF132-52B9-0E89-0C50-F18D99E52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57" y="121920"/>
            <a:ext cx="3319016" cy="4419600"/>
          </a:xfrm>
          <a:prstGeom prst="rect">
            <a:avLst/>
          </a:prstGeom>
        </p:spPr>
      </p:pic>
      <p:pic>
        <p:nvPicPr>
          <p:cNvPr id="5" name="Grafik 4" descr="Ein Bild, das Kabel, Elektrische Leitungen, Elektronik, Im Haus enthält.&#10;&#10;Automatisch generierte Beschreibung">
            <a:extLst>
              <a:ext uri="{FF2B5EF4-FFF2-40B4-BE49-F238E27FC236}">
                <a16:creationId xmlns:a16="http://schemas.microsoft.com/office/drawing/2014/main" id="{7B2C508A-ACD7-C763-473B-8CCAC4A04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04" y="121920"/>
            <a:ext cx="3788256" cy="5044440"/>
          </a:xfrm>
          <a:prstGeom prst="rect">
            <a:avLst/>
          </a:prstGeom>
        </p:spPr>
      </p:pic>
      <p:pic>
        <p:nvPicPr>
          <p:cNvPr id="7" name="Grafik 6" descr="Ein Bild, das Elektronik, Im Haus, Kabel, Elektrische Leitungen enthält.&#10;&#10;Automatisch generierte Beschreibung">
            <a:extLst>
              <a:ext uri="{FF2B5EF4-FFF2-40B4-BE49-F238E27FC236}">
                <a16:creationId xmlns:a16="http://schemas.microsoft.com/office/drawing/2014/main" id="{0BE21DDF-3736-0821-3CBA-F5455F962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2"/>
          <a:stretch/>
        </p:blipFill>
        <p:spPr>
          <a:xfrm>
            <a:off x="4844386" y="4183380"/>
            <a:ext cx="3090118" cy="25527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AE62885-AD15-C33B-B863-3B89316BE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442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7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D93087A-C69E-1F1A-0984-8ECD9993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90490"/>
            <a:ext cx="3132100" cy="25732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258955-3968-B814-1282-1FD0190B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80" y="0"/>
            <a:ext cx="6446520" cy="483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Wand, Im Haus, Putz, Decke enthält.&#10;&#10;Automatisch generierte Beschreibung">
            <a:extLst>
              <a:ext uri="{FF2B5EF4-FFF2-40B4-BE49-F238E27FC236}">
                <a16:creationId xmlns:a16="http://schemas.microsoft.com/office/drawing/2014/main" id="{55F4E3AC-C1F4-E480-B4B6-8401A2171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757"/>
            <a:ext cx="6446520" cy="48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FDB73-9474-486A-559B-F2E4FB0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 Fragen während des Kurses</a:t>
            </a:r>
            <a:br>
              <a:rPr lang="de-DE" dirty="0"/>
            </a:br>
            <a:r>
              <a:rPr lang="de-DE" dirty="0"/>
              <a:t>auf Handy oder PC beantworten: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64EB85-7D7D-6B12-1CC8-1EB24425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 mitzumachen:    	</a:t>
            </a:r>
            <a:r>
              <a:rPr lang="de-DE" dirty="0" err="1"/>
              <a:t>pollev.com</a:t>
            </a:r>
            <a:endParaRPr lang="de-DE" dirty="0"/>
          </a:p>
          <a:p>
            <a:r>
              <a:rPr lang="de-DE" dirty="0"/>
              <a:t>Eingeben: 			PETERB635</a:t>
            </a:r>
          </a:p>
          <a:p>
            <a:r>
              <a:rPr lang="de-DE" dirty="0"/>
              <a:t>Optional einen Namen angeben (Spitzname oder Klarname)</a:t>
            </a:r>
          </a:p>
          <a:p>
            <a:r>
              <a:rPr lang="de-DE" dirty="0"/>
              <a:t>Oder diesen QR-Code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09BB2B-24CC-A055-0FFB-A6F01E6F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826" y="3302000"/>
            <a:ext cx="3606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DFE45-8BB5-1D55-7E9F-66A8E2939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53D79F-667C-31D7-77F1-400D932DF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slide.url=https://www.polleverywhere.com/free_text_polls/xQMsxYNorlTJ3mw3aLbL1">
            <a:extLst>
              <a:ext uri="{FF2B5EF4-FFF2-40B4-BE49-F238E27FC236}">
                <a16:creationId xmlns:a16="http://schemas.microsoft.com/office/drawing/2014/main" id="{CB02E0B1-2193-525A-11E9-9DD30C8AD9A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2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936CD-7D3C-B341-9FFC-2AF7C2C2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Attribution und 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F89A04-C556-384F-8F4C-62B24951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Diese Folien wurden von Peter </a:t>
            </a:r>
            <a:r>
              <a:rPr lang="de-DE" dirty="0" err="1"/>
              <a:t>Bendel</a:t>
            </a:r>
            <a:r>
              <a:rPr lang="de-DE" dirty="0"/>
              <a:t> erstellt.</a:t>
            </a:r>
          </a:p>
          <a:p>
            <a:r>
              <a:rPr lang="de-DE" dirty="0"/>
              <a:t>Für diese Folien gilt die </a:t>
            </a:r>
            <a:r>
              <a:rPr lang="de-DE" b="1" dirty="0"/>
              <a:t>Attribution-</a:t>
            </a:r>
            <a:r>
              <a:rPr lang="de-DE" b="1" dirty="0" err="1"/>
              <a:t>ShareAlike</a:t>
            </a:r>
            <a:r>
              <a:rPr lang="de-DE" b="1" dirty="0"/>
              <a:t> 3.0 </a:t>
            </a:r>
            <a:r>
              <a:rPr lang="de-DE" b="1" dirty="0" err="1"/>
              <a:t>Unported</a:t>
            </a:r>
            <a:endParaRPr lang="de-DE" b="1" dirty="0"/>
          </a:p>
          <a:p>
            <a:r>
              <a:rPr lang="de-DE" dirty="0"/>
              <a:t> Lizenz, https://</a:t>
            </a:r>
            <a:r>
              <a:rPr lang="de-DE" dirty="0" err="1"/>
              <a:t>creativecommons.org</a:t>
            </a:r>
            <a:r>
              <a:rPr lang="de-DE" dirty="0"/>
              <a:t>/</a:t>
            </a:r>
            <a:r>
              <a:rPr lang="de-DE" dirty="0" err="1"/>
              <a:t>licenses</a:t>
            </a:r>
            <a:r>
              <a:rPr lang="de-DE" dirty="0"/>
              <a:t>/</a:t>
            </a:r>
            <a:r>
              <a:rPr lang="de-DE" dirty="0" err="1"/>
              <a:t>by-sa</a:t>
            </a:r>
            <a:r>
              <a:rPr lang="de-DE" dirty="0"/>
              <a:t>/3.0/</a:t>
            </a:r>
          </a:p>
        </p:txBody>
      </p:sp>
    </p:spTree>
    <p:extLst>
      <p:ext uri="{BB962C8B-B14F-4D97-AF65-F5344CB8AC3E}">
        <p14:creationId xmlns:p14="http://schemas.microsoft.com/office/powerpoint/2010/main" val="310311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9B92454B73847AA0367335585965E" ma:contentTypeVersion="12" ma:contentTypeDescription="Create a new document." ma:contentTypeScope="" ma:versionID="e03bd757301da460c704f3115d541a61">
  <xsd:schema xmlns:xsd="http://www.w3.org/2001/XMLSchema" xmlns:xs="http://www.w3.org/2001/XMLSchema" xmlns:p="http://schemas.microsoft.com/office/2006/metadata/properties" xmlns:ns2="7e0397fa-c04e-494e-b1f1-774ad14ae133" xmlns:ns3="8413540a-1bb6-4053-94a1-f89835fea1c0" targetNamespace="http://schemas.microsoft.com/office/2006/metadata/properties" ma:root="true" ma:fieldsID="8a43826bbb8ef7d01dc3ce4144ed7f57" ns2:_="" ns3:_="">
    <xsd:import namespace="7e0397fa-c04e-494e-b1f1-774ad14ae133"/>
    <xsd:import namespace="8413540a-1bb6-4053-94a1-f89835fea1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397fa-c04e-494e-b1f1-774ad14ae1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13540a-1bb6-4053-94a1-f89835fea1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B22CCF-3790-4DAF-9B94-BBE8105DA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7e0397fa-c04e-494e-b1f1-774ad14ae133"/>
    <ds:schemaRef ds:uri="http://www.w3.org/XML/1998/namespace"/>
    <ds:schemaRef ds:uri="http://schemas.microsoft.com/office/infopath/2007/PartnerControls"/>
    <ds:schemaRef ds:uri="http://purl.org/dc/dcmitype/"/>
    <ds:schemaRef ds:uri="8413540a-1bb6-4053-94a1-f89835fea1c0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66B1A69-4B86-4CD0-9260-0F88A0083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397fa-c04e-494e-b1f1-774ad14ae133"/>
    <ds:schemaRef ds:uri="8413540a-1bb6-4053-94a1-f89835fea1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285E5B-5F99-40AB-B4B4-B67FE3E290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Macintosh PowerPoint</Application>
  <PresentationFormat>Breitbild</PresentationFormat>
  <Paragraphs>49</Paragraphs>
  <Slides>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Artifakt Element</vt:lpstr>
      <vt:lpstr>Calibri</vt:lpstr>
      <vt:lpstr>Calibri Light</vt:lpstr>
      <vt:lpstr>Consolas</vt:lpstr>
      <vt:lpstr>Office Theme</vt:lpstr>
      <vt:lpstr>PowerPoint-Präsentation</vt:lpstr>
      <vt:lpstr>Herzlich Willkommen - Logistik</vt:lpstr>
      <vt:lpstr>Was machen Leute mit Arduino…</vt:lpstr>
      <vt:lpstr>PowerPoint-Präsentation</vt:lpstr>
      <vt:lpstr>PowerPoint-Präsentation</vt:lpstr>
      <vt:lpstr>PowerPoint-Präsentation</vt:lpstr>
      <vt:lpstr>Interaktive Fragen während des Kurses auf Handy oder PC beantworten:</vt:lpstr>
      <vt:lpstr>PowerPoint-Präsentation</vt:lpstr>
      <vt:lpstr>Attribution und 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New Circuit</dc:title>
  <dc:creator>Ben</dc:creator>
  <cp:lastModifiedBy>Peter  Bendel</cp:lastModifiedBy>
  <cp:revision>26</cp:revision>
  <cp:lastPrinted>2022-03-24T22:05:32Z</cp:lastPrinted>
  <dcterms:created xsi:type="dcterms:W3CDTF">2021-05-11T17:03:26Z</dcterms:created>
  <dcterms:modified xsi:type="dcterms:W3CDTF">2023-11-08T17:54:54Z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0x010100B4B9B92454B73847AA0367335585965E</vt:lpwstr>
  </property>
</Properties>
</file>